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70" r:id="rId15"/>
    <p:sldId id="269" r:id="rId16"/>
    <p:sldId id="273" r:id="rId17"/>
    <p:sldId id="272" r:id="rId18"/>
    <p:sldId id="271" r:id="rId19"/>
    <p:sldId id="274" r:id="rId20"/>
    <p:sldId id="275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66E"/>
    <a:srgbClr val="FDD978"/>
    <a:srgbClr val="C68E53"/>
    <a:srgbClr val="B27525"/>
    <a:srgbClr val="C78E54"/>
    <a:srgbClr val="F6CB57"/>
    <a:srgbClr val="7A560C"/>
    <a:srgbClr val="EDE6EC"/>
    <a:srgbClr val="FEE3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388AE5-15C1-ED66-8610-FCF608FAE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95581A4-29B2-E9BD-899A-4B314E48D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5A3E4F-E1ED-3557-FE11-E4F405CFF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94B083F-647E-FB46-F49E-F2DBE194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29BC0D1-F057-9FBD-0182-EBE17C221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5116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248153-DDE8-412E-F2C8-C4AEDABC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A041C1F-0844-EE7C-F6D4-3146E8A66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8F0B5A-B4AE-4B34-FEEA-D2D5B58F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1D66EE-4B84-2A53-0FD0-023C1C7E3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D34926-0306-4C64-265E-2B5C43BB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912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1A3043E-6D65-3CA5-5546-8CEFA1148C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EC0A64E-9945-FF0B-0A6D-824EF8CF1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FB1DC1-A95B-F840-055A-238C95153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9869AA-5554-B8DD-7445-CF76BC5D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B0CCCB-CE64-0ECD-6185-E608DF46E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067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6CFCD7-B468-44D0-B2D4-2DDE160A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30EC63-B398-717E-218C-93BE68F77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7D3CB9-912C-D89E-6CB1-F516EBA16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EFCDA4-50E1-236D-23AE-0DDACAC6D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CB55A7-B23E-BC5B-B823-F7865F7E5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418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32EA3C-8CFA-4510-35BE-8317D32F6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A331C60-E960-5BA7-56E5-F48A66368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478217-F9D0-451A-F175-ED080C436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C5CBDD-C6AB-7360-E7BA-5B382FD10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8C4654-B1F3-E836-818A-DE570C4B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559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5825B4-3F9C-FD7E-8B92-F9293B44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020993-BC40-EC5C-FC38-386F47E092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208C5CC-A4CD-86EE-E045-4E1FE1817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5BC0913-BBD2-5B1C-7177-59EAAA686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CE357B6-AAB1-A02F-0BCC-41759AD2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96142D2-9B78-47B2-01FA-09084E14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7239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28971D-2047-17D6-CFFE-C1460C6B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5BC91E3-F358-54AE-F4E7-128022DC9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51AC38D-B221-55CB-EB73-4629513E7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6EB5B3B-10F2-F911-1F94-5E800D24EB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680425D-C7C8-2180-75FF-DA96D1B63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0502819-5C4F-6670-8706-ABB7A3BA6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FE77BE0-5B2B-FB08-B71F-DD87BE6AE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61BE4A9-6062-FD93-21FD-FE8F7DBA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6328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528FA8-443D-6A2E-4279-B77B3498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0ECFAFD-48AB-3CC8-DB47-7FAE400B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D3BB4A4-307F-881B-44BE-0D164E837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4D24811-4A16-F76A-828C-DF9DBB640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584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9032F98-9902-25B5-2341-64AEE6ABE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04D9140-458F-FEF1-9E00-55C14591F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B12F60-280D-2282-84ED-F6F653E67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8626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8FE89D-7936-3159-4AAD-C92A40363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4A8098-3D5E-D7D8-7F26-AF938843A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86B2D2E-2B33-5AE7-B051-EE7BDCAF6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F46AD36-B827-6D8C-3E1C-9FC982D1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0EBA39A-49CF-0850-BBA7-EBB22FCAC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BDDD2C0-3D94-E706-AD43-344D3790B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954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E20DC0-15BD-4881-283F-6E6BC88A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F88786C-9908-8E32-941C-6DFB404B7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C4FB27D-5F75-D9D2-0BBB-8718626D2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8F56F5-9AA1-1685-2192-DCE1F086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E54B-C8F3-4E2F-AEEF-7EF4ED04F042}" type="datetimeFigureOut">
              <a:rPr kumimoji="1" lang="ja-JP" altLang="en-US" smtClean="0"/>
              <a:t>2023/11/9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143A553-DB6F-52BD-AAD4-1B4E349F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A234A2E-8609-DE1B-D5A9-3F971AA3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1720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CFE0635-3A1E-176B-0604-B0E099CF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5AB7F4E-9355-85DE-D6C4-D7AAA8710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4257F9-F3E7-23A7-C969-6AC946658B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EE54B-C8F3-4E2F-AEEF-7EF4ED04F042}" type="datetimeFigureOut">
              <a:rPr kumimoji="1" lang="ja-JP" altLang="en-US" smtClean="0"/>
              <a:t>2023/11/9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BAD493-3331-253E-879D-1C8F36C44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5A4AA6-E72E-91D9-8829-F60EFF540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6E14B-988B-476B-86CC-A86716301A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616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15.png"/><Relationship Id="rId12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BED878DB-4F51-1508-D8DB-0D28AB8C2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008" y="0"/>
            <a:ext cx="3933983" cy="6858000"/>
          </a:xfrm>
          <a:prstGeom prst="rect">
            <a:avLst/>
          </a:prstGeom>
        </p:spPr>
      </p:pic>
      <p:pic>
        <p:nvPicPr>
          <p:cNvPr id="13" name="Picture 2" descr="シャボン玉のイラスト">
            <a:extLst>
              <a:ext uri="{FF2B5EF4-FFF2-40B4-BE49-F238E27FC236}">
                <a16:creationId xmlns:a16="http://schemas.microsoft.com/office/drawing/2014/main" id="{5F8F1F3E-B742-B933-078A-44A051C2E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" t="58081" r="62848" b="7756"/>
          <a:stretch/>
        </p:blipFill>
        <p:spPr bwMode="auto">
          <a:xfrm>
            <a:off x="4253345" y="232233"/>
            <a:ext cx="1139098" cy="106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91764C8-D9BD-6E1E-F928-855E080CAAA6}"/>
              </a:ext>
            </a:extLst>
          </p:cNvPr>
          <p:cNvCxnSpPr>
            <a:cxnSpLocks/>
          </p:cNvCxnSpPr>
          <p:nvPr/>
        </p:nvCxnSpPr>
        <p:spPr>
          <a:xfrm>
            <a:off x="4253345" y="2595418"/>
            <a:ext cx="0" cy="4202545"/>
          </a:xfrm>
          <a:prstGeom prst="line">
            <a:avLst/>
          </a:prstGeom>
          <a:ln w="127000">
            <a:solidFill>
              <a:srgbClr val="F8D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6B5C915-DB3D-F1DD-87E3-101B797012C2}"/>
              </a:ext>
            </a:extLst>
          </p:cNvPr>
          <p:cNvCxnSpPr>
            <a:cxnSpLocks/>
          </p:cNvCxnSpPr>
          <p:nvPr/>
        </p:nvCxnSpPr>
        <p:spPr>
          <a:xfrm>
            <a:off x="7970631" y="2595418"/>
            <a:ext cx="0" cy="4202545"/>
          </a:xfrm>
          <a:prstGeom prst="line">
            <a:avLst/>
          </a:prstGeom>
          <a:ln w="127000">
            <a:solidFill>
              <a:srgbClr val="F8D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4AD51392-F379-1C7C-B639-6C5478810404}"/>
              </a:ext>
            </a:extLst>
          </p:cNvPr>
          <p:cNvCxnSpPr>
            <a:cxnSpLocks/>
          </p:cNvCxnSpPr>
          <p:nvPr/>
        </p:nvCxnSpPr>
        <p:spPr>
          <a:xfrm>
            <a:off x="4196341" y="6797963"/>
            <a:ext cx="3836193" cy="0"/>
          </a:xfrm>
          <a:prstGeom prst="line">
            <a:avLst/>
          </a:prstGeom>
          <a:ln w="127000">
            <a:solidFill>
              <a:srgbClr val="F8D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 descr="図形, 円&#10;&#10;自動的に生成された説明">
            <a:extLst>
              <a:ext uri="{FF2B5EF4-FFF2-40B4-BE49-F238E27FC236}">
                <a16:creationId xmlns:a16="http://schemas.microsoft.com/office/drawing/2014/main" id="{25A3B447-D530-0534-74E0-20D3F9129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682" y="5400337"/>
            <a:ext cx="1337590" cy="1337590"/>
          </a:xfrm>
          <a:prstGeom prst="rect">
            <a:avLst/>
          </a:prstGeom>
        </p:spPr>
      </p:pic>
      <p:sp>
        <p:nvSpPr>
          <p:cNvPr id="19" name="テキスト ボックス 17">
            <a:extLst>
              <a:ext uri="{FF2B5EF4-FFF2-40B4-BE49-F238E27FC236}">
                <a16:creationId xmlns:a16="http://schemas.microsoft.com/office/drawing/2014/main" id="{C0E97C3F-D57D-E233-2759-EA2550E733F6}"/>
              </a:ext>
            </a:extLst>
          </p:cNvPr>
          <p:cNvSpPr txBox="1"/>
          <p:nvPr/>
        </p:nvSpPr>
        <p:spPr>
          <a:xfrm>
            <a:off x="4169216" y="101604"/>
            <a:ext cx="1265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2000" dirty="0">
                <a:ln w="28575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mini-わくわく" panose="02000600000000000000" pitchFamily="50" charset="-128"/>
                <a:ea typeface="mini-わくわく" panose="02000600000000000000" pitchFamily="50" charset="-128"/>
              </a:rPr>
              <a:t>スコア</a:t>
            </a:r>
          </a:p>
        </p:txBody>
      </p:sp>
      <p:pic>
        <p:nvPicPr>
          <p:cNvPr id="22" name="Picture 2" descr="シャボン玉のイラスト">
            <a:extLst>
              <a:ext uri="{FF2B5EF4-FFF2-40B4-BE49-F238E27FC236}">
                <a16:creationId xmlns:a16="http://schemas.microsoft.com/office/drawing/2014/main" id="{B88822B9-8BFC-8D58-97C0-B0F567DF2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" t="58081" r="62848" b="7756"/>
          <a:stretch/>
        </p:blipFill>
        <p:spPr bwMode="auto">
          <a:xfrm>
            <a:off x="6774827" y="266669"/>
            <a:ext cx="1139098" cy="106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テキスト ボックス 17">
            <a:extLst>
              <a:ext uri="{FF2B5EF4-FFF2-40B4-BE49-F238E27FC236}">
                <a16:creationId xmlns:a16="http://schemas.microsoft.com/office/drawing/2014/main" id="{91252757-C3AD-B012-13E1-356821B69120}"/>
              </a:ext>
            </a:extLst>
          </p:cNvPr>
          <p:cNvSpPr txBox="1"/>
          <p:nvPr/>
        </p:nvSpPr>
        <p:spPr>
          <a:xfrm>
            <a:off x="6690698" y="136040"/>
            <a:ext cx="1265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dirty="0">
                <a:ln w="28575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mini-わくわく" panose="02000600000000000000" pitchFamily="50" charset="-128"/>
                <a:ea typeface="mini-わくわく" panose="02000600000000000000" pitchFamily="50" charset="-128"/>
              </a:rPr>
              <a:t>ネクスト</a:t>
            </a:r>
            <a:endParaRPr kumimoji="1" lang="ja-JP" altLang="en-US" sz="2000" dirty="0">
              <a:ln w="28575">
                <a:solidFill>
                  <a:schemeClr val="accent2">
                    <a:lumMod val="50000"/>
                  </a:schemeClr>
                </a:solidFill>
              </a:ln>
              <a:solidFill>
                <a:schemeClr val="bg1"/>
              </a:solidFill>
              <a:latin typeface="mini-わくわく" panose="02000600000000000000" pitchFamily="50" charset="-128"/>
              <a:ea typeface="mini-わくわく" panose="02000600000000000000" pitchFamily="50" charset="-128"/>
            </a:endParaRPr>
          </a:p>
        </p:txBody>
      </p:sp>
      <p:pic>
        <p:nvPicPr>
          <p:cNvPr id="25" name="図 24" descr="図形, 円&#10;&#10;自動的に生成された説明">
            <a:extLst>
              <a:ext uri="{FF2B5EF4-FFF2-40B4-BE49-F238E27FC236}">
                <a16:creationId xmlns:a16="http://schemas.microsoft.com/office/drawing/2014/main" id="{027F978E-C5B8-50BB-AD16-C666EE2F9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240" y="545291"/>
            <a:ext cx="508098" cy="5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3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DAD49F3-8F5D-20A2-1EB4-48C6DAF5C4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E356"/>
          </a:solidFill>
          <a:ln>
            <a:solidFill>
              <a:srgbClr val="EDE6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輸送, ホイール が含まれている画像&#10;&#10;自動的に生成された説明">
            <a:extLst>
              <a:ext uri="{FF2B5EF4-FFF2-40B4-BE49-F238E27FC236}">
                <a16:creationId xmlns:a16="http://schemas.microsoft.com/office/drawing/2014/main" id="{20F4C94D-6ABA-9592-FB39-FADE0BB47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9" name="図 8" descr="ロゴ&#10;&#10;自動的に生成された説明">
            <a:extLst>
              <a:ext uri="{FF2B5EF4-FFF2-40B4-BE49-F238E27FC236}">
                <a16:creationId xmlns:a16="http://schemas.microsoft.com/office/drawing/2014/main" id="{C2509C3D-67B1-1A4D-5A44-1135BFB11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1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15A959-FA32-07CA-3085-28F7D03FF69D}"/>
              </a:ext>
            </a:extLst>
          </p:cNvPr>
          <p:cNvSpPr/>
          <p:nvPr/>
        </p:nvSpPr>
        <p:spPr>
          <a:xfrm>
            <a:off x="5962650" y="123826"/>
            <a:ext cx="266700" cy="3884462"/>
          </a:xfrm>
          <a:prstGeom prst="rect">
            <a:avLst/>
          </a:pr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F723E812-6500-66AF-1CC9-EAED217676EE}"/>
              </a:ext>
            </a:extLst>
          </p:cNvPr>
          <p:cNvSpPr/>
          <p:nvPr/>
        </p:nvSpPr>
        <p:spPr>
          <a:xfrm rot="18900000">
            <a:off x="4648542" y="4763167"/>
            <a:ext cx="1490629" cy="1490629"/>
          </a:xfrm>
          <a:custGeom>
            <a:avLst/>
            <a:gdLst>
              <a:gd name="connsiteX0" fmla="*/ 1490629 w 1490629"/>
              <a:gd name="connsiteY0" fmla="*/ 0 h 1490629"/>
              <a:gd name="connsiteX1" fmla="*/ 1490629 w 1490629"/>
              <a:gd name="connsiteY1" fmla="*/ 316865 h 1490629"/>
              <a:gd name="connsiteX2" fmla="*/ 316865 w 1490629"/>
              <a:gd name="connsiteY2" fmla="*/ 316865 h 1490629"/>
              <a:gd name="connsiteX3" fmla="*/ 316865 w 1490629"/>
              <a:gd name="connsiteY3" fmla="*/ 1490629 h 1490629"/>
              <a:gd name="connsiteX4" fmla="*/ 0 w 1490629"/>
              <a:gd name="connsiteY4" fmla="*/ 1490629 h 1490629"/>
              <a:gd name="connsiteX5" fmla="*/ 0 w 1490629"/>
              <a:gd name="connsiteY5" fmla="*/ 2319 h 1490629"/>
              <a:gd name="connsiteX6" fmla="*/ 2319 w 1490629"/>
              <a:gd name="connsiteY6" fmla="*/ 2319 h 1490629"/>
              <a:gd name="connsiteX7" fmla="*/ 2319 w 1490629"/>
              <a:gd name="connsiteY7" fmla="*/ 0 h 14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629" h="1490629">
                <a:moveTo>
                  <a:pt x="1490629" y="0"/>
                </a:moveTo>
                <a:lnTo>
                  <a:pt x="1490629" y="316865"/>
                </a:lnTo>
                <a:lnTo>
                  <a:pt x="316865" y="316865"/>
                </a:lnTo>
                <a:lnTo>
                  <a:pt x="316865" y="1490629"/>
                </a:lnTo>
                <a:lnTo>
                  <a:pt x="0" y="1490629"/>
                </a:lnTo>
                <a:lnTo>
                  <a:pt x="0" y="2319"/>
                </a:lnTo>
                <a:lnTo>
                  <a:pt x="2319" y="2319"/>
                </a:lnTo>
                <a:lnTo>
                  <a:pt x="2319" y="0"/>
                </a:lnTo>
                <a:close/>
              </a:path>
            </a:pathLst>
          </a:cu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E8EB4481-8385-8A83-FA84-13A707843181}"/>
              </a:ext>
            </a:extLst>
          </p:cNvPr>
          <p:cNvSpPr/>
          <p:nvPr/>
        </p:nvSpPr>
        <p:spPr>
          <a:xfrm rot="2700000">
            <a:off x="6049659" y="4765964"/>
            <a:ext cx="1498937" cy="1491584"/>
          </a:xfrm>
          <a:custGeom>
            <a:avLst/>
            <a:gdLst>
              <a:gd name="connsiteX0" fmla="*/ 0 w 1498937"/>
              <a:gd name="connsiteY0" fmla="*/ 0 h 1491584"/>
              <a:gd name="connsiteX1" fmla="*/ 1488310 w 1498937"/>
              <a:gd name="connsiteY1" fmla="*/ 0 h 1491584"/>
              <a:gd name="connsiteX2" fmla="*/ 1488310 w 1498937"/>
              <a:gd name="connsiteY2" fmla="*/ 1331 h 1491584"/>
              <a:gd name="connsiteX3" fmla="*/ 1489633 w 1498937"/>
              <a:gd name="connsiteY3" fmla="*/ 1323 h 1491584"/>
              <a:gd name="connsiteX4" fmla="*/ 1498937 w 1498937"/>
              <a:gd name="connsiteY4" fmla="*/ 1489603 h 1491584"/>
              <a:gd name="connsiteX5" fmla="*/ 1182078 w 1498937"/>
              <a:gd name="connsiteY5" fmla="*/ 1491584 h 1491584"/>
              <a:gd name="connsiteX6" fmla="*/ 1174734 w 1498937"/>
              <a:gd name="connsiteY6" fmla="*/ 316865 h 1491584"/>
              <a:gd name="connsiteX7" fmla="*/ 0 w 1498937"/>
              <a:gd name="connsiteY7" fmla="*/ 316865 h 149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8937" h="1491584">
                <a:moveTo>
                  <a:pt x="0" y="0"/>
                </a:moveTo>
                <a:lnTo>
                  <a:pt x="1488310" y="0"/>
                </a:lnTo>
                <a:lnTo>
                  <a:pt x="1488310" y="1331"/>
                </a:lnTo>
                <a:lnTo>
                  <a:pt x="1489633" y="1323"/>
                </a:lnTo>
                <a:lnTo>
                  <a:pt x="1498937" y="1489603"/>
                </a:lnTo>
                <a:lnTo>
                  <a:pt x="1182078" y="1491584"/>
                </a:lnTo>
                <a:lnTo>
                  <a:pt x="1174734" y="316865"/>
                </a:lnTo>
                <a:lnTo>
                  <a:pt x="0" y="316865"/>
                </a:lnTo>
                <a:close/>
              </a:path>
            </a:pathLst>
          </a:cu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71422056-9DDF-970F-ED46-97EBD7EDAD0B}"/>
              </a:ext>
            </a:extLst>
          </p:cNvPr>
          <p:cNvSpPr/>
          <p:nvPr/>
        </p:nvSpPr>
        <p:spPr>
          <a:xfrm>
            <a:off x="4981303" y="3879105"/>
            <a:ext cx="2229394" cy="1332412"/>
          </a:xfrm>
          <a:prstGeom prst="ellipse">
            <a:avLst/>
          </a:pr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A8B21F57-2945-5F12-A3F9-41868BBFC695}"/>
              </a:ext>
            </a:extLst>
          </p:cNvPr>
          <p:cNvSpPr/>
          <p:nvPr/>
        </p:nvSpPr>
        <p:spPr>
          <a:xfrm>
            <a:off x="5376000" y="4185311"/>
            <a:ext cx="1440000" cy="720000"/>
          </a:xfrm>
          <a:prstGeom prst="ellipse">
            <a:avLst/>
          </a:prstGeom>
          <a:solidFill>
            <a:srgbClr val="B27525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2014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15A959-FA32-07CA-3085-28F7D03FF69D}"/>
              </a:ext>
            </a:extLst>
          </p:cNvPr>
          <p:cNvSpPr/>
          <p:nvPr/>
        </p:nvSpPr>
        <p:spPr>
          <a:xfrm>
            <a:off x="5962650" y="123826"/>
            <a:ext cx="266700" cy="3884462"/>
          </a:xfrm>
          <a:prstGeom prst="rect">
            <a:avLst/>
          </a:pr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F723E812-6500-66AF-1CC9-EAED217676EE}"/>
              </a:ext>
            </a:extLst>
          </p:cNvPr>
          <p:cNvSpPr/>
          <p:nvPr/>
        </p:nvSpPr>
        <p:spPr>
          <a:xfrm>
            <a:off x="4068280" y="4399662"/>
            <a:ext cx="1490629" cy="1490629"/>
          </a:xfrm>
          <a:custGeom>
            <a:avLst/>
            <a:gdLst>
              <a:gd name="connsiteX0" fmla="*/ 1490629 w 1490629"/>
              <a:gd name="connsiteY0" fmla="*/ 0 h 1490629"/>
              <a:gd name="connsiteX1" fmla="*/ 1490629 w 1490629"/>
              <a:gd name="connsiteY1" fmla="*/ 316865 h 1490629"/>
              <a:gd name="connsiteX2" fmla="*/ 316865 w 1490629"/>
              <a:gd name="connsiteY2" fmla="*/ 316865 h 1490629"/>
              <a:gd name="connsiteX3" fmla="*/ 316865 w 1490629"/>
              <a:gd name="connsiteY3" fmla="*/ 1490629 h 1490629"/>
              <a:gd name="connsiteX4" fmla="*/ 0 w 1490629"/>
              <a:gd name="connsiteY4" fmla="*/ 1490629 h 1490629"/>
              <a:gd name="connsiteX5" fmla="*/ 0 w 1490629"/>
              <a:gd name="connsiteY5" fmla="*/ 2319 h 1490629"/>
              <a:gd name="connsiteX6" fmla="*/ 2319 w 1490629"/>
              <a:gd name="connsiteY6" fmla="*/ 2319 h 1490629"/>
              <a:gd name="connsiteX7" fmla="*/ 2319 w 1490629"/>
              <a:gd name="connsiteY7" fmla="*/ 0 h 14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629" h="1490629">
                <a:moveTo>
                  <a:pt x="1490629" y="0"/>
                </a:moveTo>
                <a:lnTo>
                  <a:pt x="1490629" y="316865"/>
                </a:lnTo>
                <a:lnTo>
                  <a:pt x="316865" y="316865"/>
                </a:lnTo>
                <a:lnTo>
                  <a:pt x="316865" y="1490629"/>
                </a:lnTo>
                <a:lnTo>
                  <a:pt x="0" y="1490629"/>
                </a:lnTo>
                <a:lnTo>
                  <a:pt x="0" y="2319"/>
                </a:lnTo>
                <a:lnTo>
                  <a:pt x="2319" y="2319"/>
                </a:lnTo>
                <a:lnTo>
                  <a:pt x="2319" y="0"/>
                </a:lnTo>
                <a:close/>
              </a:path>
            </a:pathLst>
          </a:cu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E8EB4481-8385-8A83-FA84-13A707843181}"/>
              </a:ext>
            </a:extLst>
          </p:cNvPr>
          <p:cNvSpPr/>
          <p:nvPr/>
        </p:nvSpPr>
        <p:spPr>
          <a:xfrm>
            <a:off x="6633093" y="4399662"/>
            <a:ext cx="1498937" cy="1491584"/>
          </a:xfrm>
          <a:custGeom>
            <a:avLst/>
            <a:gdLst>
              <a:gd name="connsiteX0" fmla="*/ 0 w 1498937"/>
              <a:gd name="connsiteY0" fmla="*/ 0 h 1491584"/>
              <a:gd name="connsiteX1" fmla="*/ 1488310 w 1498937"/>
              <a:gd name="connsiteY1" fmla="*/ 0 h 1491584"/>
              <a:gd name="connsiteX2" fmla="*/ 1488310 w 1498937"/>
              <a:gd name="connsiteY2" fmla="*/ 1331 h 1491584"/>
              <a:gd name="connsiteX3" fmla="*/ 1489633 w 1498937"/>
              <a:gd name="connsiteY3" fmla="*/ 1323 h 1491584"/>
              <a:gd name="connsiteX4" fmla="*/ 1498937 w 1498937"/>
              <a:gd name="connsiteY4" fmla="*/ 1489603 h 1491584"/>
              <a:gd name="connsiteX5" fmla="*/ 1182078 w 1498937"/>
              <a:gd name="connsiteY5" fmla="*/ 1491584 h 1491584"/>
              <a:gd name="connsiteX6" fmla="*/ 1174734 w 1498937"/>
              <a:gd name="connsiteY6" fmla="*/ 316865 h 1491584"/>
              <a:gd name="connsiteX7" fmla="*/ 0 w 1498937"/>
              <a:gd name="connsiteY7" fmla="*/ 316865 h 149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8937" h="1491584">
                <a:moveTo>
                  <a:pt x="0" y="0"/>
                </a:moveTo>
                <a:lnTo>
                  <a:pt x="1488310" y="0"/>
                </a:lnTo>
                <a:lnTo>
                  <a:pt x="1488310" y="1331"/>
                </a:lnTo>
                <a:lnTo>
                  <a:pt x="1489633" y="1323"/>
                </a:lnTo>
                <a:lnTo>
                  <a:pt x="1498937" y="1489603"/>
                </a:lnTo>
                <a:lnTo>
                  <a:pt x="1182078" y="1491584"/>
                </a:lnTo>
                <a:lnTo>
                  <a:pt x="1174734" y="316865"/>
                </a:lnTo>
                <a:lnTo>
                  <a:pt x="0" y="316865"/>
                </a:lnTo>
                <a:close/>
              </a:path>
            </a:pathLst>
          </a:cu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71422056-9DDF-970F-ED46-97EBD7EDAD0B}"/>
              </a:ext>
            </a:extLst>
          </p:cNvPr>
          <p:cNvSpPr/>
          <p:nvPr/>
        </p:nvSpPr>
        <p:spPr>
          <a:xfrm>
            <a:off x="4981303" y="3879105"/>
            <a:ext cx="2229394" cy="1332412"/>
          </a:xfrm>
          <a:prstGeom prst="ellipse">
            <a:avLst/>
          </a:prstGeom>
          <a:solidFill>
            <a:srgbClr val="F6CB57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A8B21F57-2945-5F12-A3F9-41868BBFC695}"/>
              </a:ext>
            </a:extLst>
          </p:cNvPr>
          <p:cNvSpPr/>
          <p:nvPr/>
        </p:nvSpPr>
        <p:spPr>
          <a:xfrm>
            <a:off x="5376000" y="4185311"/>
            <a:ext cx="1440000" cy="720000"/>
          </a:xfrm>
          <a:prstGeom prst="ellipse">
            <a:avLst/>
          </a:prstGeom>
          <a:solidFill>
            <a:srgbClr val="B27525"/>
          </a:solidFill>
          <a:ln w="76200">
            <a:solidFill>
              <a:srgbClr val="B27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3617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ロゴ&#10;&#10;自動的に生成された説明">
            <a:extLst>
              <a:ext uri="{FF2B5EF4-FFF2-40B4-BE49-F238E27FC236}">
                <a16:creationId xmlns:a16="http://schemas.microsoft.com/office/drawing/2014/main" id="{7C77AF4D-80D2-5254-AED9-01EF1A2F4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12192000" cy="36576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47C0025-C5D8-507A-7913-2A21B922F32A}"/>
              </a:ext>
            </a:extLst>
          </p:cNvPr>
          <p:cNvSpPr txBox="1"/>
          <p:nvPr/>
        </p:nvSpPr>
        <p:spPr>
          <a:xfrm>
            <a:off x="985652" y="1703451"/>
            <a:ext cx="5894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dirty="0">
                <a:ln w="12700">
                  <a:solidFill>
                    <a:srgbClr val="FFFFFF"/>
                  </a:solidFill>
                </a:ln>
                <a:latin typeface="Rounded Mplus 1c" panose="020B0502020203020207" pitchFamily="50" charset="-128"/>
                <a:ea typeface="Rounded Mplus 1c" panose="020B0502020203020207" pitchFamily="50" charset="-128"/>
                <a:cs typeface="Rounded Mplus 1c" panose="020B0502020203020207" pitchFamily="50" charset="-128"/>
              </a:rPr>
              <a:t>ゼータ</a:t>
            </a:r>
            <a:r>
              <a:rPr kumimoji="1" lang="ja-JP" altLang="en-US" sz="7200" dirty="0">
                <a:ln w="12700">
                  <a:solidFill>
                    <a:srgbClr val="FFFFFF"/>
                  </a:solidFill>
                </a:ln>
                <a:latin typeface="Rounded Mplus 1c" panose="020B0502020203020207" pitchFamily="50" charset="-128"/>
                <a:ea typeface="Rounded Mplus 1c" panose="020B0502020203020207" pitchFamily="50" charset="-128"/>
                <a:cs typeface="Rounded Mplus 1c" panose="020B0502020203020207" pitchFamily="50" charset="-128"/>
              </a:rPr>
              <a:t>版</a:t>
            </a:r>
          </a:p>
        </p:txBody>
      </p:sp>
    </p:spTree>
    <p:extLst>
      <p:ext uri="{BB962C8B-B14F-4D97-AF65-F5344CB8AC3E}">
        <p14:creationId xmlns:p14="http://schemas.microsoft.com/office/powerpoint/2010/main" val="1281683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4E540FD-7E6D-F7C9-ED73-4259DC4EB027}"/>
              </a:ext>
            </a:extLst>
          </p:cNvPr>
          <p:cNvSpPr/>
          <p:nvPr/>
        </p:nvSpPr>
        <p:spPr>
          <a:xfrm>
            <a:off x="3396000" y="729000"/>
            <a:ext cx="5400000" cy="5400000"/>
          </a:xfrm>
          <a:prstGeom prst="rect">
            <a:avLst/>
          </a:prstGeom>
          <a:solidFill>
            <a:srgbClr val="FDD9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フローチャート: 照合 104">
            <a:extLst>
              <a:ext uri="{FF2B5EF4-FFF2-40B4-BE49-F238E27FC236}">
                <a16:creationId xmlns:a16="http://schemas.microsoft.com/office/drawing/2014/main" id="{549586E8-65F8-7BAE-BEE5-EDAC9F6BE087}"/>
              </a:ext>
            </a:extLst>
          </p:cNvPr>
          <p:cNvSpPr/>
          <p:nvPr/>
        </p:nvSpPr>
        <p:spPr>
          <a:xfrm rot="900000">
            <a:off x="5738945" y="375555"/>
            <a:ext cx="714103" cy="6120000"/>
          </a:xfrm>
          <a:prstGeom prst="flowChartCollate">
            <a:avLst/>
          </a:prstGeom>
          <a:solidFill>
            <a:srgbClr val="FFC6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7" name="フローチャート: 照合 106">
            <a:extLst>
              <a:ext uri="{FF2B5EF4-FFF2-40B4-BE49-F238E27FC236}">
                <a16:creationId xmlns:a16="http://schemas.microsoft.com/office/drawing/2014/main" id="{71637BDB-7F7E-F537-ED64-9C2E3155DD47}"/>
              </a:ext>
            </a:extLst>
          </p:cNvPr>
          <p:cNvSpPr/>
          <p:nvPr/>
        </p:nvSpPr>
        <p:spPr>
          <a:xfrm rot="2700000">
            <a:off x="5555998" y="-351001"/>
            <a:ext cx="1080000" cy="7560000"/>
          </a:xfrm>
          <a:prstGeom prst="flowChartCollate">
            <a:avLst/>
          </a:prstGeom>
          <a:solidFill>
            <a:srgbClr val="FFC6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8" name="フローチャート: 照合 107">
            <a:extLst>
              <a:ext uri="{FF2B5EF4-FFF2-40B4-BE49-F238E27FC236}">
                <a16:creationId xmlns:a16="http://schemas.microsoft.com/office/drawing/2014/main" id="{1970EF8C-DB9A-90AC-730D-1D32F2B55B76}"/>
              </a:ext>
            </a:extLst>
          </p:cNvPr>
          <p:cNvSpPr/>
          <p:nvPr/>
        </p:nvSpPr>
        <p:spPr>
          <a:xfrm rot="8100000">
            <a:off x="5555997" y="-351002"/>
            <a:ext cx="1080000" cy="7560000"/>
          </a:xfrm>
          <a:prstGeom prst="flowChartCollate">
            <a:avLst/>
          </a:prstGeom>
          <a:solidFill>
            <a:srgbClr val="FFC6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9" name="フローチャート: 照合 108">
            <a:extLst>
              <a:ext uri="{FF2B5EF4-FFF2-40B4-BE49-F238E27FC236}">
                <a16:creationId xmlns:a16="http://schemas.microsoft.com/office/drawing/2014/main" id="{ACF063C7-3AA4-A74C-6F1B-62C840DE3FB8}"/>
              </a:ext>
            </a:extLst>
          </p:cNvPr>
          <p:cNvSpPr/>
          <p:nvPr/>
        </p:nvSpPr>
        <p:spPr>
          <a:xfrm rot="-900000">
            <a:off x="5738943" y="362441"/>
            <a:ext cx="714103" cy="6120000"/>
          </a:xfrm>
          <a:prstGeom prst="flowChartCollate">
            <a:avLst/>
          </a:prstGeom>
          <a:solidFill>
            <a:srgbClr val="FFC6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0" name="フローチャート: 照合 109">
            <a:extLst>
              <a:ext uri="{FF2B5EF4-FFF2-40B4-BE49-F238E27FC236}">
                <a16:creationId xmlns:a16="http://schemas.microsoft.com/office/drawing/2014/main" id="{0D27700F-3D2F-C864-E1CC-5832B957309D}"/>
              </a:ext>
            </a:extLst>
          </p:cNvPr>
          <p:cNvSpPr/>
          <p:nvPr/>
        </p:nvSpPr>
        <p:spPr>
          <a:xfrm rot="4500000">
            <a:off x="5732387" y="368997"/>
            <a:ext cx="714103" cy="6120000"/>
          </a:xfrm>
          <a:prstGeom prst="flowChartCollate">
            <a:avLst/>
          </a:prstGeom>
          <a:solidFill>
            <a:srgbClr val="FFC6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1" name="フローチャート: 照合 110">
            <a:extLst>
              <a:ext uri="{FF2B5EF4-FFF2-40B4-BE49-F238E27FC236}">
                <a16:creationId xmlns:a16="http://schemas.microsoft.com/office/drawing/2014/main" id="{1057B580-C105-6402-1D41-23A13A4E05E1}"/>
              </a:ext>
            </a:extLst>
          </p:cNvPr>
          <p:cNvSpPr/>
          <p:nvPr/>
        </p:nvSpPr>
        <p:spPr>
          <a:xfrm rot="-4500000">
            <a:off x="5719270" y="355881"/>
            <a:ext cx="714103" cy="6120000"/>
          </a:xfrm>
          <a:prstGeom prst="flowChartCollate">
            <a:avLst/>
          </a:prstGeom>
          <a:solidFill>
            <a:srgbClr val="FFC6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820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シーン, 傘 が含まれている画像&#10;&#10;自動的に生成された説明">
            <a:extLst>
              <a:ext uri="{FF2B5EF4-FFF2-40B4-BE49-F238E27FC236}">
                <a16:creationId xmlns:a16="http://schemas.microsoft.com/office/drawing/2014/main" id="{9C533349-275D-AB4B-373A-1F4470C0E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15624"/>
            <a:ext cx="5400000" cy="5400000"/>
          </a:xfrm>
          <a:prstGeom prst="rect">
            <a:avLst/>
          </a:prstGeom>
        </p:spPr>
      </p:pic>
      <p:pic>
        <p:nvPicPr>
          <p:cNvPr id="3" name="図 2" descr="ロゴ&#10;&#10;自動的に生成された説明">
            <a:extLst>
              <a:ext uri="{FF2B5EF4-FFF2-40B4-BE49-F238E27FC236}">
                <a16:creationId xmlns:a16="http://schemas.microsoft.com/office/drawing/2014/main" id="{DA0CD337-EA46-3C4A-8527-45EC71243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7" y="904874"/>
            <a:ext cx="5143503" cy="1543051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95D2596C-33BD-97C1-094F-993F624DD4F2}"/>
              </a:ext>
            </a:extLst>
          </p:cNvPr>
          <p:cNvSpPr/>
          <p:nvPr/>
        </p:nvSpPr>
        <p:spPr>
          <a:xfrm>
            <a:off x="4745719" y="2222678"/>
            <a:ext cx="2700000" cy="270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10000" sy="110000" algn="ctr" rotWithShape="0">
              <a:schemeClr val="bg1">
                <a:alpha val="8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27A9A2A0-4FA2-7E48-47F9-0B19D9623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713">
            <a:off x="7742074" y="2630207"/>
            <a:ext cx="900000" cy="900000"/>
          </a:xfrm>
          <a:prstGeom prst="rect">
            <a:avLst/>
          </a:prstGeom>
        </p:spPr>
      </p:pic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981C66B5-A167-9194-0DE6-688818E790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6" y="4439366"/>
            <a:ext cx="1260000" cy="1260000"/>
          </a:xfrm>
          <a:prstGeom prst="rect">
            <a:avLst/>
          </a:prstGeom>
        </p:spPr>
      </p:pic>
      <p:pic>
        <p:nvPicPr>
          <p:cNvPr id="11" name="図 10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37AF86B6-3295-9E00-D291-C39E350ED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5856">
            <a:off x="3642710" y="2602581"/>
            <a:ext cx="720000" cy="720000"/>
          </a:xfrm>
          <a:prstGeom prst="rect">
            <a:avLst/>
          </a:prstGeom>
        </p:spPr>
      </p:pic>
      <p:pic>
        <p:nvPicPr>
          <p:cNvPr id="13" name="図 12" descr="アイコン&#10;&#10;自動的に生成された説明">
            <a:extLst>
              <a:ext uri="{FF2B5EF4-FFF2-40B4-BE49-F238E27FC236}">
                <a16:creationId xmlns:a16="http://schemas.microsoft.com/office/drawing/2014/main" id="{BD239880-2E09-2C37-A64D-DE0780574B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9526">
            <a:off x="7337642" y="4621947"/>
            <a:ext cx="1080000" cy="1080000"/>
          </a:xfrm>
          <a:prstGeom prst="rect">
            <a:avLst/>
          </a:prstGeom>
        </p:spPr>
      </p:pic>
      <p:pic>
        <p:nvPicPr>
          <p:cNvPr id="30" name="図 29" descr="光 が含まれている画像&#10;&#10;自動的に生成された説明">
            <a:extLst>
              <a:ext uri="{FF2B5EF4-FFF2-40B4-BE49-F238E27FC236}">
                <a16:creationId xmlns:a16="http://schemas.microsoft.com/office/drawing/2014/main" id="{517AFA1D-5859-A176-0C7B-70DE4E9846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0"/>
          <a:stretch/>
        </p:blipFill>
        <p:spPr>
          <a:xfrm>
            <a:off x="3665360" y="715624"/>
            <a:ext cx="756466" cy="681365"/>
          </a:xfrm>
          <a:prstGeom prst="rect">
            <a:avLst/>
          </a:prstGeom>
        </p:spPr>
      </p:pic>
      <p:pic>
        <p:nvPicPr>
          <p:cNvPr id="31" name="図 30" descr="光 が含まれている画像&#10;&#10;自動的に生成された説明">
            <a:extLst>
              <a:ext uri="{FF2B5EF4-FFF2-40B4-BE49-F238E27FC236}">
                <a16:creationId xmlns:a16="http://schemas.microsoft.com/office/drawing/2014/main" id="{C3201E0D-26F2-30A5-67E8-59E699062A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1" b="-1"/>
          <a:stretch/>
        </p:blipFill>
        <p:spPr>
          <a:xfrm>
            <a:off x="8025123" y="715624"/>
            <a:ext cx="756466" cy="869486"/>
          </a:xfrm>
          <a:prstGeom prst="rect">
            <a:avLst/>
          </a:prstGeom>
        </p:spPr>
      </p:pic>
      <p:pic>
        <p:nvPicPr>
          <p:cNvPr id="32" name="図 31" descr="光 が含まれている画像&#10;&#10;自動的に生成された説明">
            <a:extLst>
              <a:ext uri="{FF2B5EF4-FFF2-40B4-BE49-F238E27FC236}">
                <a16:creationId xmlns:a16="http://schemas.microsoft.com/office/drawing/2014/main" id="{97318450-B7C2-1DDD-29FB-0E93C30B1B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63" y="3870829"/>
            <a:ext cx="478680" cy="683828"/>
          </a:xfrm>
          <a:prstGeom prst="rect">
            <a:avLst/>
          </a:prstGeom>
        </p:spPr>
      </p:pic>
      <p:pic>
        <p:nvPicPr>
          <p:cNvPr id="33" name="図 32" descr="光 が含まれている画像&#10;&#10;自動的に生成された説明">
            <a:extLst>
              <a:ext uri="{FF2B5EF4-FFF2-40B4-BE49-F238E27FC236}">
                <a16:creationId xmlns:a16="http://schemas.microsoft.com/office/drawing/2014/main" id="{6E08AF0D-783F-288D-56D1-C819C9A12B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16"/>
          <a:stretch/>
        </p:blipFill>
        <p:spPr>
          <a:xfrm>
            <a:off x="4604435" y="5401215"/>
            <a:ext cx="673209" cy="714409"/>
          </a:xfrm>
          <a:prstGeom prst="rect">
            <a:avLst/>
          </a:prstGeom>
        </p:spPr>
      </p:pic>
      <p:pic>
        <p:nvPicPr>
          <p:cNvPr id="34" name="図 33" descr="光 が含まれている画像&#10;&#10;自動的に生成された説明">
            <a:extLst>
              <a:ext uri="{FF2B5EF4-FFF2-40B4-BE49-F238E27FC236}">
                <a16:creationId xmlns:a16="http://schemas.microsoft.com/office/drawing/2014/main" id="{C627784C-2721-7C15-104C-1E1997C0C2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68"/>
          <a:stretch/>
        </p:blipFill>
        <p:spPr>
          <a:xfrm>
            <a:off x="6947008" y="5629870"/>
            <a:ext cx="462423" cy="485754"/>
          </a:xfrm>
          <a:prstGeom prst="rect">
            <a:avLst/>
          </a:prstGeom>
        </p:spPr>
      </p:pic>
      <p:pic>
        <p:nvPicPr>
          <p:cNvPr id="35" name="図 34" descr="光 が含まれている画像&#10;&#10;自動的に生成された説明">
            <a:extLst>
              <a:ext uri="{FF2B5EF4-FFF2-40B4-BE49-F238E27FC236}">
                <a16:creationId xmlns:a16="http://schemas.microsoft.com/office/drawing/2014/main" id="{9533D3F0-E380-14DA-14D6-F7CFB629F3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518" y="2219310"/>
            <a:ext cx="342824" cy="489748"/>
          </a:xfrm>
          <a:prstGeom prst="rect">
            <a:avLst/>
          </a:prstGeom>
        </p:spPr>
      </p:pic>
      <p:pic>
        <p:nvPicPr>
          <p:cNvPr id="52" name="図 51" descr="アイコン&#10;&#10;自動的に生成された説明">
            <a:extLst>
              <a:ext uri="{FF2B5EF4-FFF2-40B4-BE49-F238E27FC236}">
                <a16:creationId xmlns:a16="http://schemas.microsoft.com/office/drawing/2014/main" id="{D156C2B5-5CB7-C98A-A2E4-7525C53122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19" y="2312678"/>
            <a:ext cx="2520000" cy="2520000"/>
          </a:xfrm>
          <a:prstGeom prst="rect">
            <a:avLst/>
          </a:prstGeom>
        </p:spPr>
      </p:pic>
      <p:pic>
        <p:nvPicPr>
          <p:cNvPr id="54" name="図 53" descr="アイコン&#10;&#10;自動的に生成された説明">
            <a:extLst>
              <a:ext uri="{FF2B5EF4-FFF2-40B4-BE49-F238E27FC236}">
                <a16:creationId xmlns:a16="http://schemas.microsoft.com/office/drawing/2014/main" id="{EF484482-5791-A2CA-4CEB-AFFA19E7C7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719" y="5249151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44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2E2B715-3D46-EE2B-F2A2-6BDCA4C0E274}"/>
              </a:ext>
            </a:extLst>
          </p:cNvPr>
          <p:cNvSpPr/>
          <p:nvPr/>
        </p:nvSpPr>
        <p:spPr>
          <a:xfrm>
            <a:off x="3396000" y="729000"/>
            <a:ext cx="5400000" cy="540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20000" sy="120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ECEFFA6-49D3-D1CA-E3A8-E1C238CDCF62}"/>
              </a:ext>
            </a:extLst>
          </p:cNvPr>
          <p:cNvSpPr/>
          <p:nvPr/>
        </p:nvSpPr>
        <p:spPr>
          <a:xfrm>
            <a:off x="3936000" y="1269000"/>
            <a:ext cx="4320000" cy="432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C0EF826C-9BF6-C96D-DAF1-6CAB211E8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93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シーン, 傘 が含まれている画像&#10;&#10;自動的に生成された説明">
            <a:extLst>
              <a:ext uri="{FF2B5EF4-FFF2-40B4-BE49-F238E27FC236}">
                <a16:creationId xmlns:a16="http://schemas.microsoft.com/office/drawing/2014/main" id="{9C533349-275D-AB4B-373A-1F4470C0E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15624"/>
            <a:ext cx="5400000" cy="5400000"/>
          </a:xfrm>
          <a:prstGeom prst="rect">
            <a:avLst/>
          </a:prstGeom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95D2596C-33BD-97C1-094F-993F624DD4F2}"/>
              </a:ext>
            </a:extLst>
          </p:cNvPr>
          <p:cNvSpPr/>
          <p:nvPr/>
        </p:nvSpPr>
        <p:spPr>
          <a:xfrm>
            <a:off x="4116000" y="1432656"/>
            <a:ext cx="3960000" cy="39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10000" sy="110000" algn="ctr" rotWithShape="0">
              <a:schemeClr val="bg1">
                <a:alpha val="8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 descr="光 が含まれている画像&#10;&#10;自動的に生成された説明">
            <a:extLst>
              <a:ext uri="{FF2B5EF4-FFF2-40B4-BE49-F238E27FC236}">
                <a16:creationId xmlns:a16="http://schemas.microsoft.com/office/drawing/2014/main" id="{517AFA1D-5859-A176-0C7B-70DE4E9846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0"/>
          <a:stretch/>
        </p:blipFill>
        <p:spPr>
          <a:xfrm>
            <a:off x="3665360" y="715624"/>
            <a:ext cx="756466" cy="681365"/>
          </a:xfrm>
          <a:prstGeom prst="rect">
            <a:avLst/>
          </a:prstGeom>
        </p:spPr>
      </p:pic>
      <p:pic>
        <p:nvPicPr>
          <p:cNvPr id="31" name="図 30" descr="光 が含まれている画像&#10;&#10;自動的に生成された説明">
            <a:extLst>
              <a:ext uri="{FF2B5EF4-FFF2-40B4-BE49-F238E27FC236}">
                <a16:creationId xmlns:a16="http://schemas.microsoft.com/office/drawing/2014/main" id="{C3201E0D-26F2-30A5-67E8-59E699062A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1" b="-1"/>
          <a:stretch/>
        </p:blipFill>
        <p:spPr>
          <a:xfrm>
            <a:off x="8025123" y="715624"/>
            <a:ext cx="756466" cy="869486"/>
          </a:xfrm>
          <a:prstGeom prst="rect">
            <a:avLst/>
          </a:prstGeom>
        </p:spPr>
      </p:pic>
      <p:pic>
        <p:nvPicPr>
          <p:cNvPr id="32" name="図 31" descr="光 が含まれている画像&#10;&#10;自動的に生成された説明">
            <a:extLst>
              <a:ext uri="{FF2B5EF4-FFF2-40B4-BE49-F238E27FC236}">
                <a16:creationId xmlns:a16="http://schemas.microsoft.com/office/drawing/2014/main" id="{97318450-B7C2-1DDD-29FB-0E93C30B1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63" y="3870829"/>
            <a:ext cx="478680" cy="683828"/>
          </a:xfrm>
          <a:prstGeom prst="rect">
            <a:avLst/>
          </a:prstGeom>
        </p:spPr>
      </p:pic>
      <p:pic>
        <p:nvPicPr>
          <p:cNvPr id="33" name="図 32" descr="光 が含まれている画像&#10;&#10;自動的に生成された説明">
            <a:extLst>
              <a:ext uri="{FF2B5EF4-FFF2-40B4-BE49-F238E27FC236}">
                <a16:creationId xmlns:a16="http://schemas.microsoft.com/office/drawing/2014/main" id="{6E08AF0D-783F-288D-56D1-C819C9A12B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16"/>
          <a:stretch/>
        </p:blipFill>
        <p:spPr>
          <a:xfrm>
            <a:off x="4604435" y="5401215"/>
            <a:ext cx="673209" cy="714409"/>
          </a:xfrm>
          <a:prstGeom prst="rect">
            <a:avLst/>
          </a:prstGeom>
        </p:spPr>
      </p:pic>
      <p:pic>
        <p:nvPicPr>
          <p:cNvPr id="34" name="図 33" descr="光 が含まれている画像&#10;&#10;自動的に生成された説明">
            <a:extLst>
              <a:ext uri="{FF2B5EF4-FFF2-40B4-BE49-F238E27FC236}">
                <a16:creationId xmlns:a16="http://schemas.microsoft.com/office/drawing/2014/main" id="{C627784C-2721-7C15-104C-1E1997C0C2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68"/>
          <a:stretch/>
        </p:blipFill>
        <p:spPr>
          <a:xfrm>
            <a:off x="6947008" y="5629870"/>
            <a:ext cx="462423" cy="485754"/>
          </a:xfrm>
          <a:prstGeom prst="rect">
            <a:avLst/>
          </a:prstGeom>
        </p:spPr>
      </p:pic>
      <p:pic>
        <p:nvPicPr>
          <p:cNvPr id="52" name="図 51" descr="アイコン&#10;&#10;自動的に生成された説明">
            <a:extLst>
              <a:ext uri="{FF2B5EF4-FFF2-40B4-BE49-F238E27FC236}">
                <a16:creationId xmlns:a16="http://schemas.microsoft.com/office/drawing/2014/main" id="{D156C2B5-5CB7-C98A-A2E4-7525C5312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1539000"/>
            <a:ext cx="3780000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4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41C5D21F-3B23-5878-44B8-C8F0845F0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62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6A53CF-147D-FF9C-2F4D-8D55DE0665B1}"/>
              </a:ext>
            </a:extLst>
          </p:cNvPr>
          <p:cNvSpPr txBox="1"/>
          <p:nvPr/>
        </p:nvSpPr>
        <p:spPr>
          <a:xfrm>
            <a:off x="1393371" y="696686"/>
            <a:ext cx="206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完成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74A6695-02CB-5CD9-CA12-2893F7ACB493}"/>
              </a:ext>
            </a:extLst>
          </p:cNvPr>
          <p:cNvSpPr txBox="1"/>
          <p:nvPr/>
        </p:nvSpPr>
        <p:spPr>
          <a:xfrm>
            <a:off x="9244148" y="696686"/>
            <a:ext cx="206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未完成</a:t>
            </a:r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C1A61FF2-CA1C-25C2-FB6E-74DAC8F52B94}"/>
              </a:ext>
            </a:extLst>
          </p:cNvPr>
          <p:cNvCxnSpPr/>
          <p:nvPr/>
        </p:nvCxnSpPr>
        <p:spPr>
          <a:xfrm flipH="1">
            <a:off x="5077097" y="813110"/>
            <a:ext cx="75004" cy="503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 descr="アイコン&#10;&#10;自動的に生成された説明">
            <a:extLst>
              <a:ext uri="{FF2B5EF4-FFF2-40B4-BE49-F238E27FC236}">
                <a16:creationId xmlns:a16="http://schemas.microsoft.com/office/drawing/2014/main" id="{00111CAA-22EA-A20E-5419-61CE63888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783" y="3252799"/>
            <a:ext cx="720000" cy="720000"/>
          </a:xfrm>
          <a:prstGeom prst="rect">
            <a:avLst/>
          </a:prstGeom>
        </p:spPr>
      </p:pic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A35E3745-2994-189B-801E-324D01648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11" y="2532799"/>
            <a:ext cx="720000" cy="720000"/>
          </a:xfrm>
          <a:prstGeom prst="rect">
            <a:avLst/>
          </a:prstGeom>
        </p:spPr>
      </p:pic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E015A427-62F5-DC75-C9CD-22282D400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0" y="4342793"/>
            <a:ext cx="720000" cy="720000"/>
          </a:xfrm>
          <a:prstGeom prst="rect">
            <a:avLst/>
          </a:prstGeom>
        </p:spPr>
      </p:pic>
      <p:pic>
        <p:nvPicPr>
          <p:cNvPr id="14" name="図 13" descr="アイコン&#10;&#10;自動的に生成された説明">
            <a:extLst>
              <a:ext uri="{FF2B5EF4-FFF2-40B4-BE49-F238E27FC236}">
                <a16:creationId xmlns:a16="http://schemas.microsoft.com/office/drawing/2014/main" id="{4BDCD4CD-F404-1F41-2EEB-F0F90921DA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332" y="1147110"/>
            <a:ext cx="720000" cy="720000"/>
          </a:xfrm>
          <a:prstGeom prst="rect">
            <a:avLst/>
          </a:prstGeom>
        </p:spPr>
      </p:pic>
      <p:pic>
        <p:nvPicPr>
          <p:cNvPr id="16" name="図 15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C4E09FA2-F48B-B76F-398A-F6DC14F84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84" y="1535795"/>
            <a:ext cx="720000" cy="720000"/>
          </a:xfrm>
          <a:prstGeom prst="rect">
            <a:avLst/>
          </a:prstGeom>
        </p:spPr>
      </p:pic>
      <p:pic>
        <p:nvPicPr>
          <p:cNvPr id="18" name="図 17" descr="ボール, 挿絵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C20D17D4-47FD-0A7F-0221-4FB29B80C1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535" y="3252799"/>
            <a:ext cx="720000" cy="720000"/>
          </a:xfrm>
          <a:prstGeom prst="rect">
            <a:avLst/>
          </a:prstGeom>
        </p:spPr>
      </p:pic>
      <p:pic>
        <p:nvPicPr>
          <p:cNvPr id="22" name="図 21" descr="アイコン&#10;&#10;自動的に生成された説明">
            <a:extLst>
              <a:ext uri="{FF2B5EF4-FFF2-40B4-BE49-F238E27FC236}">
                <a16:creationId xmlns:a16="http://schemas.microsoft.com/office/drawing/2014/main" id="{A75E0557-BD1E-CDC2-05E2-AEB1899FFB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80" y="2892799"/>
            <a:ext cx="720000" cy="720000"/>
          </a:xfrm>
          <a:prstGeom prst="rect">
            <a:avLst/>
          </a:prstGeom>
        </p:spPr>
      </p:pic>
      <p:pic>
        <p:nvPicPr>
          <p:cNvPr id="26" name="図 25" descr="アイコン&#10;&#10;自動的に生成された説明">
            <a:extLst>
              <a:ext uri="{FF2B5EF4-FFF2-40B4-BE49-F238E27FC236}">
                <a16:creationId xmlns:a16="http://schemas.microsoft.com/office/drawing/2014/main" id="{6BBB3A43-DC37-7BAE-73B4-90171EB7F4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574" y="3788229"/>
            <a:ext cx="720000" cy="720000"/>
          </a:xfrm>
          <a:prstGeom prst="rect">
            <a:avLst/>
          </a:prstGeom>
        </p:spPr>
      </p:pic>
      <p:pic>
        <p:nvPicPr>
          <p:cNvPr id="30" name="図 29" descr="アイコン&#10;&#10;自動的に生成された説明">
            <a:extLst>
              <a:ext uri="{FF2B5EF4-FFF2-40B4-BE49-F238E27FC236}">
                <a16:creationId xmlns:a16="http://schemas.microsoft.com/office/drawing/2014/main" id="{C51D525C-18DC-D2A1-AF79-CB8A1DFD64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574" y="1694833"/>
            <a:ext cx="720000" cy="720000"/>
          </a:xfrm>
          <a:prstGeom prst="rect">
            <a:avLst/>
          </a:prstGeom>
        </p:spPr>
      </p:pic>
      <p:pic>
        <p:nvPicPr>
          <p:cNvPr id="34" name="図 33" descr="アイコン&#10;&#10;自動的に生成された説明">
            <a:extLst>
              <a:ext uri="{FF2B5EF4-FFF2-40B4-BE49-F238E27FC236}">
                <a16:creationId xmlns:a16="http://schemas.microsoft.com/office/drawing/2014/main" id="{9C79DBEA-C4DE-BB8B-E5C1-C9CFAF4A11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14" y="5492160"/>
            <a:ext cx="720000" cy="720000"/>
          </a:xfrm>
          <a:prstGeom prst="rect">
            <a:avLst/>
          </a:prstGeom>
        </p:spPr>
      </p:pic>
      <p:pic>
        <p:nvPicPr>
          <p:cNvPr id="37" name="図 36" descr="ウィンドウ, 挿絵 が含まれている画像&#10;&#10;自動的に生成された説明">
            <a:extLst>
              <a:ext uri="{FF2B5EF4-FFF2-40B4-BE49-F238E27FC236}">
                <a16:creationId xmlns:a16="http://schemas.microsoft.com/office/drawing/2014/main" id="{41402858-EFC1-437D-6A1D-78C3B72E33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888" y="243264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65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9DC2B73-F005-BA58-DE8A-8204A1C3FB43}"/>
              </a:ext>
            </a:extLst>
          </p:cNvPr>
          <p:cNvSpPr txBox="1"/>
          <p:nvPr/>
        </p:nvSpPr>
        <p:spPr>
          <a:xfrm>
            <a:off x="0" y="3429000"/>
            <a:ext cx="12192000" cy="540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kumimoji="1" lang="ja-JP" altLang="en-US" sz="11500" spc="-2500" dirty="0">
                <a:ln w="76200">
                  <a:solidFill>
                    <a:srgbClr val="5A1E16"/>
                  </a:solidFill>
                </a:ln>
                <a:solidFill>
                  <a:srgbClr val="F7B923"/>
                </a:solidFill>
                <a:latin typeface="mini-わくわく" panose="02000600000000000000" pitchFamily="50" charset="-128"/>
                <a:ea typeface="mini-わくわく" panose="02000600000000000000" pitchFamily="50" charset="-128"/>
              </a:rPr>
              <a:t>ボール</a:t>
            </a:r>
            <a:r>
              <a:rPr lang="ja-JP" altLang="en-US" sz="11500" spc="-2500" dirty="0">
                <a:ln w="76200">
                  <a:solidFill>
                    <a:srgbClr val="5A1E16"/>
                  </a:solidFill>
                </a:ln>
                <a:solidFill>
                  <a:srgbClr val="F7B923"/>
                </a:solidFill>
                <a:latin typeface="mini-わくわく" panose="02000600000000000000" pitchFamily="50" charset="-128"/>
                <a:ea typeface="mini-わくわく" panose="02000600000000000000" pitchFamily="50" charset="-128"/>
              </a:rPr>
              <a:t>ゲーム</a:t>
            </a:r>
            <a:endParaRPr kumimoji="1" lang="ja-JP" altLang="en-US" sz="11500" spc="-2500" dirty="0">
              <a:ln w="76200">
                <a:solidFill>
                  <a:srgbClr val="5A1E16"/>
                </a:solidFill>
              </a:ln>
              <a:solidFill>
                <a:srgbClr val="F7B923"/>
              </a:solidFill>
              <a:latin typeface="mini-わくわく" panose="02000600000000000000" pitchFamily="50" charset="-128"/>
              <a:ea typeface="mini-わくわく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7948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ビリヤード ボール数 8 漫画アイコン ベクトル イラスト アイコン ロゴ ステッカー クリップアートに適したスポーツ アイコン コンセプト イラスト  | プレミアムベクター">
            <a:extLst>
              <a:ext uri="{FF2B5EF4-FFF2-40B4-BE49-F238E27FC236}">
                <a16:creationId xmlns:a16="http://schemas.microsoft.com/office/drawing/2014/main" id="{59B0E7E5-E203-581F-A908-DD3453F30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447675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4F06FA91-87D8-A4B7-7CE7-88626AA511C7}"/>
              </a:ext>
            </a:extLst>
          </p:cNvPr>
          <p:cNvSpPr/>
          <p:nvPr/>
        </p:nvSpPr>
        <p:spPr>
          <a:xfrm>
            <a:off x="5736000" y="1628502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63500" sx="120000" sy="120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27BCFF6F-A637-8EC3-DF17-D033A8557A87}"/>
              </a:ext>
            </a:extLst>
          </p:cNvPr>
          <p:cNvSpPr/>
          <p:nvPr/>
        </p:nvSpPr>
        <p:spPr>
          <a:xfrm>
            <a:off x="6402206" y="1920240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63500" sx="120000" sy="120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98977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FA1C8FB-F772-03CD-A3BD-915E5DBDE5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8F066AA4-6758-B4BE-C49E-29A20942A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125" y="0"/>
            <a:ext cx="686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0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6D987CF-B49F-C99A-8B1E-56FABEBCB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257" y="464316"/>
            <a:ext cx="5823485" cy="5929367"/>
          </a:xfrm>
          <a:prstGeom prst="rect">
            <a:avLst/>
          </a:prstGeom>
        </p:spPr>
      </p:pic>
      <p:sp>
        <p:nvSpPr>
          <p:cNvPr id="4" name="円弧 3">
            <a:extLst>
              <a:ext uri="{FF2B5EF4-FFF2-40B4-BE49-F238E27FC236}">
                <a16:creationId xmlns:a16="http://schemas.microsoft.com/office/drawing/2014/main" id="{3E06C386-E852-2B17-236D-A2C7875718E4}"/>
              </a:ext>
            </a:extLst>
          </p:cNvPr>
          <p:cNvSpPr/>
          <p:nvPr/>
        </p:nvSpPr>
        <p:spPr>
          <a:xfrm>
            <a:off x="3815113" y="1535348"/>
            <a:ext cx="3960000" cy="3960000"/>
          </a:xfrm>
          <a:prstGeom prst="arc">
            <a:avLst>
              <a:gd name="adj1" fmla="val 16200000"/>
              <a:gd name="adj2" fmla="val 13825276"/>
            </a:avLst>
          </a:prstGeom>
          <a:ln w="1270000">
            <a:solidFill>
              <a:schemeClr val="accent1">
                <a:alpha val="3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72854107-1855-1E7C-4474-726A4FD88FA2}"/>
              </a:ext>
            </a:extLst>
          </p:cNvPr>
          <p:cNvSpPr/>
          <p:nvPr/>
        </p:nvSpPr>
        <p:spPr>
          <a:xfrm rot="3184848">
            <a:off x="3972472" y="1149308"/>
            <a:ext cx="1814460" cy="1154076"/>
          </a:xfrm>
          <a:custGeom>
            <a:avLst/>
            <a:gdLst>
              <a:gd name="connsiteX0" fmla="*/ 0 w 1814460"/>
              <a:gd name="connsiteY0" fmla="*/ 791403 h 1154076"/>
              <a:gd name="connsiteX1" fmla="*/ 605869 w 1814460"/>
              <a:gd name="connsiteY1" fmla="*/ 32276 h 1154076"/>
              <a:gd name="connsiteX2" fmla="*/ 1242265 w 1814460"/>
              <a:gd name="connsiteY2" fmla="*/ 0 h 1154076"/>
              <a:gd name="connsiteX3" fmla="*/ 1814460 w 1814460"/>
              <a:gd name="connsiteY3" fmla="*/ 716935 h 1154076"/>
              <a:gd name="connsiteX4" fmla="*/ 1604313 w 1814460"/>
              <a:gd name="connsiteY4" fmla="*/ 1154076 h 1154076"/>
              <a:gd name="connsiteX5" fmla="*/ 182057 w 1814460"/>
              <a:gd name="connsiteY5" fmla="*/ 1154076 h 1154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14460" h="1154076">
                <a:moveTo>
                  <a:pt x="0" y="791403"/>
                </a:moveTo>
                <a:lnTo>
                  <a:pt x="605869" y="32276"/>
                </a:lnTo>
                <a:lnTo>
                  <a:pt x="1242265" y="0"/>
                </a:lnTo>
                <a:lnTo>
                  <a:pt x="1814460" y="716935"/>
                </a:lnTo>
                <a:lnTo>
                  <a:pt x="1604313" y="1154076"/>
                </a:lnTo>
                <a:lnTo>
                  <a:pt x="182057" y="1154076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89F5AE4D-5258-F6C2-5F80-0E2F8F4CAAE0}"/>
              </a:ext>
            </a:extLst>
          </p:cNvPr>
          <p:cNvSpPr/>
          <p:nvPr/>
        </p:nvSpPr>
        <p:spPr>
          <a:xfrm>
            <a:off x="4756150" y="1157287"/>
            <a:ext cx="780256" cy="878682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04AC9C56-8310-5C94-356D-AB7D78A0DFF3}"/>
              </a:ext>
            </a:extLst>
          </p:cNvPr>
          <p:cNvSpPr/>
          <p:nvPr/>
        </p:nvSpPr>
        <p:spPr>
          <a:xfrm>
            <a:off x="3926681" y="1126331"/>
            <a:ext cx="431006" cy="4405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A72A198B-FE1A-FF99-6B5F-E456A18CACD6}"/>
              </a:ext>
            </a:extLst>
          </p:cNvPr>
          <p:cNvSpPr/>
          <p:nvPr/>
        </p:nvSpPr>
        <p:spPr>
          <a:xfrm>
            <a:off x="4797114" y="2252963"/>
            <a:ext cx="514350" cy="4929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4204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弧 3">
            <a:extLst>
              <a:ext uri="{FF2B5EF4-FFF2-40B4-BE49-F238E27FC236}">
                <a16:creationId xmlns:a16="http://schemas.microsoft.com/office/drawing/2014/main" id="{3E06C386-E852-2B17-236D-A2C7875718E4}"/>
              </a:ext>
            </a:extLst>
          </p:cNvPr>
          <p:cNvSpPr/>
          <p:nvPr/>
        </p:nvSpPr>
        <p:spPr>
          <a:xfrm>
            <a:off x="3815113" y="1535348"/>
            <a:ext cx="3960000" cy="3960000"/>
          </a:xfrm>
          <a:prstGeom prst="arc">
            <a:avLst>
              <a:gd name="adj1" fmla="val 16200000"/>
              <a:gd name="adj2" fmla="val 16181080"/>
            </a:avLst>
          </a:prstGeom>
          <a:ln w="1270000">
            <a:solidFill>
              <a:schemeClr val="accent1">
                <a:alpha val="3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425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C11F4A2-8D2F-FB59-06C0-65FE7C0485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E356"/>
          </a:solidFill>
          <a:ln>
            <a:solidFill>
              <a:srgbClr val="EDE6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ロゴ, アイコン&#10;&#10;自動的に生成された説明">
            <a:extLst>
              <a:ext uri="{FF2B5EF4-FFF2-40B4-BE49-F238E27FC236}">
                <a16:creationId xmlns:a16="http://schemas.microsoft.com/office/drawing/2014/main" id="{D7A3933A-2E2D-DCB1-AC7F-F31FD8AE8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3CC834B5-2CD5-FC28-1B0B-17DB72627E55}"/>
              </a:ext>
            </a:extLst>
          </p:cNvPr>
          <p:cNvSpPr/>
          <p:nvPr/>
        </p:nvSpPr>
        <p:spPr>
          <a:xfrm rot="20910173">
            <a:off x="4015248" y="468073"/>
            <a:ext cx="445583" cy="177718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588DE876-BDB7-6DF4-AD3F-B6C35FA46B2A}"/>
              </a:ext>
            </a:extLst>
          </p:cNvPr>
          <p:cNvSpPr/>
          <p:nvPr/>
        </p:nvSpPr>
        <p:spPr>
          <a:xfrm rot="5006545">
            <a:off x="5403430" y="833004"/>
            <a:ext cx="255597" cy="163136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EB800B0C-0F85-CE1B-4886-27226E6AC109}"/>
              </a:ext>
            </a:extLst>
          </p:cNvPr>
          <p:cNvSpPr/>
          <p:nvPr/>
        </p:nvSpPr>
        <p:spPr>
          <a:xfrm rot="6109647">
            <a:off x="5163641" y="1339622"/>
            <a:ext cx="573325" cy="127089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FD612A28-D202-AE34-CC52-60FB018DBC2F}"/>
              </a:ext>
            </a:extLst>
          </p:cNvPr>
          <p:cNvSpPr/>
          <p:nvPr/>
        </p:nvSpPr>
        <p:spPr>
          <a:xfrm rot="19331957">
            <a:off x="7931260" y="5847014"/>
            <a:ext cx="555407" cy="182456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6FB1E6FA-51CB-E55C-0859-A4A3F712E979}"/>
              </a:ext>
            </a:extLst>
          </p:cNvPr>
          <p:cNvSpPr/>
          <p:nvPr/>
        </p:nvSpPr>
        <p:spPr>
          <a:xfrm rot="21101030">
            <a:off x="5271332" y="139174"/>
            <a:ext cx="373572" cy="94866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82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アイコン&#10;&#10;自動的に生成された説明">
            <a:extLst>
              <a:ext uri="{FF2B5EF4-FFF2-40B4-BE49-F238E27FC236}">
                <a16:creationId xmlns:a16="http://schemas.microsoft.com/office/drawing/2014/main" id="{3469ED80-2249-5AAE-4B40-004A15BD3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8" name="図 47" descr="アイコン&#10;&#10;自動的に生成された説明">
            <a:extLst>
              <a:ext uri="{FF2B5EF4-FFF2-40B4-BE49-F238E27FC236}">
                <a16:creationId xmlns:a16="http://schemas.microsoft.com/office/drawing/2014/main" id="{81061D99-9C51-F284-939B-4B623D184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33" y="796841"/>
            <a:ext cx="900000" cy="900000"/>
          </a:xfrm>
          <a:prstGeom prst="rect">
            <a:avLst/>
          </a:prstGeom>
        </p:spPr>
      </p:pic>
      <p:pic>
        <p:nvPicPr>
          <p:cNvPr id="58" name="図 57" descr="アイコン&#10;&#10;自動的に生成された説明">
            <a:extLst>
              <a:ext uri="{FF2B5EF4-FFF2-40B4-BE49-F238E27FC236}">
                <a16:creationId xmlns:a16="http://schemas.microsoft.com/office/drawing/2014/main" id="{8AA9BA37-40C8-A6B1-BA04-20DF2F8C3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16" y="5498740"/>
            <a:ext cx="900000" cy="900000"/>
          </a:xfrm>
          <a:prstGeom prst="rect">
            <a:avLst/>
          </a:prstGeom>
        </p:spPr>
      </p:pic>
      <p:pic>
        <p:nvPicPr>
          <p:cNvPr id="62" name="図 61" descr="アイコン&#10;&#10;自動的に生成された説明">
            <a:extLst>
              <a:ext uri="{FF2B5EF4-FFF2-40B4-BE49-F238E27FC236}">
                <a16:creationId xmlns:a16="http://schemas.microsoft.com/office/drawing/2014/main" id="{950BC751-2417-4092-2583-4787A0ED5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57" y="4280790"/>
            <a:ext cx="900000" cy="900000"/>
          </a:xfrm>
          <a:prstGeom prst="rect">
            <a:avLst/>
          </a:prstGeom>
        </p:spPr>
      </p:pic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059D44A6-3528-DC5E-D55D-F05304EE0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28" y="796841"/>
            <a:ext cx="900000" cy="900000"/>
          </a:xfrm>
          <a:prstGeom prst="rect">
            <a:avLst/>
          </a:prstGeom>
        </p:spPr>
      </p:pic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D87C639B-0869-02FD-CDF8-6207FBBC7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28" y="1743749"/>
            <a:ext cx="900000" cy="900000"/>
          </a:xfrm>
          <a:prstGeom prst="rect">
            <a:avLst/>
          </a:prstGeom>
        </p:spPr>
      </p:pic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39BB6AF3-D1FA-EE46-A123-12C4A94E9A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470" y="3022258"/>
            <a:ext cx="900000" cy="900000"/>
          </a:xfrm>
          <a:prstGeom prst="rect">
            <a:avLst/>
          </a:prstGeom>
        </p:spPr>
      </p:pic>
      <p:pic>
        <p:nvPicPr>
          <p:cNvPr id="11" name="図 10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E01F9F4A-2392-C0E2-881E-9F026C501D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828" y="4219271"/>
            <a:ext cx="900000" cy="900000"/>
          </a:xfrm>
          <a:prstGeom prst="rect">
            <a:avLst/>
          </a:prstGeom>
        </p:spPr>
      </p:pic>
      <p:pic>
        <p:nvPicPr>
          <p:cNvPr id="14" name="図 13" descr="ボール, 挿絵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6E98BE31-28DF-2C41-09DB-215235A881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28" y="5143159"/>
            <a:ext cx="918000" cy="918000"/>
          </a:xfrm>
          <a:prstGeom prst="rect">
            <a:avLst/>
          </a:prstGeom>
        </p:spPr>
      </p:pic>
      <p:pic>
        <p:nvPicPr>
          <p:cNvPr id="18" name="図 17" descr="アイコン&#10;&#10;自動的に生成された説明">
            <a:extLst>
              <a:ext uri="{FF2B5EF4-FFF2-40B4-BE49-F238E27FC236}">
                <a16:creationId xmlns:a16="http://schemas.microsoft.com/office/drawing/2014/main" id="{74054000-7677-D4ED-337A-4DC80DB11D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9" y="5175082"/>
            <a:ext cx="900000" cy="900000"/>
          </a:xfrm>
          <a:prstGeom prst="rect">
            <a:avLst/>
          </a:prstGeom>
        </p:spPr>
      </p:pic>
      <p:pic>
        <p:nvPicPr>
          <p:cNvPr id="22" name="図 21" descr="ロゴ, アイコン&#10;&#10;自動的に生成された説明">
            <a:extLst>
              <a:ext uri="{FF2B5EF4-FFF2-40B4-BE49-F238E27FC236}">
                <a16:creationId xmlns:a16="http://schemas.microsoft.com/office/drawing/2014/main" id="{BB3F3270-F3D2-0A11-A9B7-7BBA49FD48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31" y="3032354"/>
            <a:ext cx="900000" cy="900000"/>
          </a:xfrm>
          <a:prstGeom prst="rect">
            <a:avLst/>
          </a:prstGeom>
        </p:spPr>
      </p:pic>
      <p:pic>
        <p:nvPicPr>
          <p:cNvPr id="26" name="図 25" descr="ウィンドウ, ホイール が含まれている画像&#10;&#10;自動的に生成された説明">
            <a:extLst>
              <a:ext uri="{FF2B5EF4-FFF2-40B4-BE49-F238E27FC236}">
                <a16:creationId xmlns:a16="http://schemas.microsoft.com/office/drawing/2014/main" id="{AEA942AB-E187-22F0-8D94-133511564A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57" y="1747134"/>
            <a:ext cx="900000" cy="900000"/>
          </a:xfrm>
          <a:prstGeom prst="rect">
            <a:avLst/>
          </a:prstGeom>
        </p:spPr>
      </p:pic>
      <p:pic>
        <p:nvPicPr>
          <p:cNvPr id="29" name="図 28" descr="アイコン&#10;&#10;自動的に生成された説明">
            <a:extLst>
              <a:ext uri="{FF2B5EF4-FFF2-40B4-BE49-F238E27FC236}">
                <a16:creationId xmlns:a16="http://schemas.microsoft.com/office/drawing/2014/main" id="{B63D9F2C-9A4B-A48C-216C-496B3B7F21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340" y="833863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84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アイコン&#10;&#10;自動的に生成された説明">
            <a:extLst>
              <a:ext uri="{FF2B5EF4-FFF2-40B4-BE49-F238E27FC236}">
                <a16:creationId xmlns:a16="http://schemas.microsoft.com/office/drawing/2014/main" id="{3469ED80-2249-5AAE-4B40-004A15BD3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8" name="図 47" descr="アイコン&#10;&#10;自動的に生成された説明">
            <a:extLst>
              <a:ext uri="{FF2B5EF4-FFF2-40B4-BE49-F238E27FC236}">
                <a16:creationId xmlns:a16="http://schemas.microsoft.com/office/drawing/2014/main" id="{81061D99-9C51-F284-939B-4B623D184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33" y="796841"/>
            <a:ext cx="900000" cy="900000"/>
          </a:xfrm>
          <a:prstGeom prst="rect">
            <a:avLst/>
          </a:prstGeom>
        </p:spPr>
      </p:pic>
      <p:pic>
        <p:nvPicPr>
          <p:cNvPr id="54" name="図 53" descr="図形&#10;&#10;低い精度で自動的に生成された説明">
            <a:extLst>
              <a:ext uri="{FF2B5EF4-FFF2-40B4-BE49-F238E27FC236}">
                <a16:creationId xmlns:a16="http://schemas.microsoft.com/office/drawing/2014/main" id="{9835A620-BF13-4955-87EC-498EC2FA9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042" y="4238871"/>
            <a:ext cx="900000" cy="900000"/>
          </a:xfrm>
          <a:prstGeom prst="rect">
            <a:avLst/>
          </a:prstGeom>
        </p:spPr>
      </p:pic>
      <p:pic>
        <p:nvPicPr>
          <p:cNvPr id="60" name="図 59" descr="図形, 円&#10;&#10;自動的に生成された説明">
            <a:extLst>
              <a:ext uri="{FF2B5EF4-FFF2-40B4-BE49-F238E27FC236}">
                <a16:creationId xmlns:a16="http://schemas.microsoft.com/office/drawing/2014/main" id="{EBE81624-8397-2131-83CC-19FD44420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9" y="5161160"/>
            <a:ext cx="900000" cy="900000"/>
          </a:xfrm>
          <a:prstGeom prst="rect">
            <a:avLst/>
          </a:prstGeom>
        </p:spPr>
      </p:pic>
      <p:pic>
        <p:nvPicPr>
          <p:cNvPr id="10" name="図 9" descr="ロゴ, アイコン&#10;&#10;中程度の精度で自動的に生成された説明">
            <a:extLst>
              <a:ext uri="{FF2B5EF4-FFF2-40B4-BE49-F238E27FC236}">
                <a16:creationId xmlns:a16="http://schemas.microsoft.com/office/drawing/2014/main" id="{6BA75744-39F2-CDD8-7BC4-91BBC9FB2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66" name="図 65" descr="図形, 円&#10;&#10;自動的に生成された説明">
            <a:extLst>
              <a:ext uri="{FF2B5EF4-FFF2-40B4-BE49-F238E27FC236}">
                <a16:creationId xmlns:a16="http://schemas.microsoft.com/office/drawing/2014/main" id="{41FC710F-6795-A70E-76CF-B10A38A6E8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57" y="1719130"/>
            <a:ext cx="900000" cy="900000"/>
          </a:xfrm>
          <a:prstGeom prst="rect">
            <a:avLst/>
          </a:prstGeom>
        </p:spPr>
      </p:pic>
      <p:pic>
        <p:nvPicPr>
          <p:cNvPr id="3" name="図 2" descr="図形, 円&#10;&#10;自動的に生成された説明">
            <a:extLst>
              <a:ext uri="{FF2B5EF4-FFF2-40B4-BE49-F238E27FC236}">
                <a16:creationId xmlns:a16="http://schemas.microsoft.com/office/drawing/2014/main" id="{E3DC0768-CA3E-6B75-3A63-69926C176E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042" y="796841"/>
            <a:ext cx="900000" cy="900000"/>
          </a:xfrm>
          <a:prstGeom prst="rect">
            <a:avLst/>
          </a:prstGeom>
        </p:spPr>
      </p:pic>
      <p:pic>
        <p:nvPicPr>
          <p:cNvPr id="5" name="図 4" descr="図形, 円&#10;&#10;自動的に生成された説明">
            <a:extLst>
              <a:ext uri="{FF2B5EF4-FFF2-40B4-BE49-F238E27FC236}">
                <a16:creationId xmlns:a16="http://schemas.microsoft.com/office/drawing/2014/main" id="{48A01BDB-C957-07D6-592F-EAADE4292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042" y="4238871"/>
            <a:ext cx="900000" cy="900000"/>
          </a:xfrm>
          <a:prstGeom prst="rect">
            <a:avLst/>
          </a:prstGeom>
        </p:spPr>
      </p:pic>
      <p:pic>
        <p:nvPicPr>
          <p:cNvPr id="8" name="図 7" descr="図形, 円&#10;&#10;自動的に生成された説明">
            <a:extLst>
              <a:ext uri="{FF2B5EF4-FFF2-40B4-BE49-F238E27FC236}">
                <a16:creationId xmlns:a16="http://schemas.microsoft.com/office/drawing/2014/main" id="{1429A445-0814-FE44-DAD4-559A9B253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99" y="5161160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1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DAD49F3-8F5D-20A2-1EB4-48C6DAF5C4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E356"/>
          </a:solidFill>
          <a:ln>
            <a:solidFill>
              <a:srgbClr val="EDE6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輸送, ホイール が含まれている画像&#10;&#10;自動的に生成された説明">
            <a:extLst>
              <a:ext uri="{FF2B5EF4-FFF2-40B4-BE49-F238E27FC236}">
                <a16:creationId xmlns:a16="http://schemas.microsoft.com/office/drawing/2014/main" id="{20F4C94D-6ABA-9592-FB39-FADE0BB47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30F9614-CF71-FD4A-07E5-AE4934B9B9B0}"/>
              </a:ext>
            </a:extLst>
          </p:cNvPr>
          <p:cNvSpPr/>
          <p:nvPr/>
        </p:nvSpPr>
        <p:spPr>
          <a:xfrm>
            <a:off x="2496000" y="-171000"/>
            <a:ext cx="7200000" cy="72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>
            <a:extLst>
              <a:ext uri="{FF2B5EF4-FFF2-40B4-BE49-F238E27FC236}">
                <a16:creationId xmlns:a16="http://schemas.microsoft.com/office/drawing/2014/main" id="{1E21266E-6B0D-F7D4-2929-CB7AD7204355}"/>
              </a:ext>
            </a:extLst>
          </p:cNvPr>
          <p:cNvSpPr/>
          <p:nvPr/>
        </p:nvSpPr>
        <p:spPr>
          <a:xfrm>
            <a:off x="2856000" y="189000"/>
            <a:ext cx="6480000" cy="6480000"/>
          </a:xfrm>
          <a:prstGeom prst="blockArc">
            <a:avLst>
              <a:gd name="adj1" fmla="val 16954500"/>
              <a:gd name="adj2" fmla="val 18909981"/>
              <a:gd name="adj3" fmla="val 23314"/>
            </a:avLst>
          </a:pr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454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outerShdw blurRad="63500" sx="120000" sy="120000" algn="ctr" rotWithShape="0">
            <a:schemeClr val="bg1">
              <a:alpha val="50000"/>
            </a:schemeClr>
          </a:outerShdw>
        </a:effectLst>
      </a:spPr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6</Words>
  <Application>Microsoft Office PowerPoint</Application>
  <PresentationFormat>ワイド画面</PresentationFormat>
  <Paragraphs>6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6" baseType="lpstr">
      <vt:lpstr>mini-わくわく</vt:lpstr>
      <vt:lpstr>Rounded Mplus 1c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Iwai Hayato</dc:creator>
  <cp:lastModifiedBy>Iwai Hayato</cp:lastModifiedBy>
  <cp:revision>24</cp:revision>
  <dcterms:created xsi:type="dcterms:W3CDTF">2023-10-28T05:56:28Z</dcterms:created>
  <dcterms:modified xsi:type="dcterms:W3CDTF">2023-11-09T05:45:55Z</dcterms:modified>
</cp:coreProperties>
</file>